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80" r:id="rId22"/>
    <p:sldId id="281" r:id="rId23"/>
    <p:sldId id="282" r:id="rId24"/>
    <p:sldId id="279" r:id="rId25"/>
    <p:sldId id="283" r:id="rId26"/>
    <p:sldId id="284" r:id="rId27"/>
  </p:sldIdLst>
  <p:sldSz cx="18288000" cy="10287000"/>
  <p:notesSz cx="10287000" cy="18288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66" autoAdjust="0"/>
    <p:restoredTop sz="94660"/>
  </p:normalViewPr>
  <p:slideViewPr>
    <p:cSldViewPr>
      <p:cViewPr varScale="1">
        <p:scale>
          <a:sx n="55" d="100"/>
          <a:sy n="55" d="100"/>
        </p:scale>
        <p:origin x="101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2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2" Type="http://schemas.openxmlformats.org/officeDocument/2006/relationships/image" Target="../media/image7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3" Type="http://schemas.openxmlformats.org/officeDocument/2006/relationships/image" Target="../media/image76.png"/><Relationship Id="rId12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9.png"/><Relationship Id="rId10" Type="http://schemas.openxmlformats.org/officeDocument/2006/relationships/image" Target="../media/image79.png"/><Relationship Id="rId9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12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12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19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9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1890" y="-258065"/>
            <a:ext cx="19753135" cy="11111138"/>
            <a:chOff x="-1061890" y="-258065"/>
            <a:chExt cx="19753135" cy="11111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1890" y="-258065"/>
              <a:ext cx="19753135" cy="11111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864" y="2679855"/>
            <a:ext cx="10495088" cy="55491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094" y="9056208"/>
            <a:ext cx="5768985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5239" y="1130106"/>
            <a:ext cx="2471483" cy="5841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95400" y="5045876"/>
            <a:ext cx="7904437" cy="137143"/>
            <a:chOff x="13095400" y="5045876"/>
            <a:chExt cx="7904437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095400" y="5045876"/>
              <a:ext cx="7904437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41" y="1"/>
            <a:ext cx="4497117" cy="10486868"/>
            <a:chOff x="-76641" y="28751"/>
            <a:chExt cx="4497117" cy="104581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641" y="28751"/>
              <a:ext cx="4497117" cy="104581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188" y="5593570"/>
            <a:ext cx="1537948" cy="135791"/>
            <a:chOff x="472188" y="5593570"/>
            <a:chExt cx="1537948" cy="13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72188" y="5593570"/>
              <a:ext cx="1537948" cy="13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812" y="-171424"/>
            <a:ext cx="5065246" cy="35313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0383" y="516415"/>
            <a:ext cx="10589966" cy="9254170"/>
            <a:chOff x="6100680" y="630724"/>
            <a:chExt cx="10589966" cy="92541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0680" y="630724"/>
              <a:ext cx="10589966" cy="9254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633962"/>
            <a:ext cx="12285714" cy="10685308"/>
            <a:chOff x="6304762" y="633962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633962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1" y="-190500"/>
            <a:ext cx="7384472" cy="74066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5717" y="5994031"/>
            <a:ext cx="7581714" cy="29139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39700" y="1169528"/>
            <a:ext cx="9871394" cy="41934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881" y="-178679"/>
            <a:ext cx="12861548" cy="10643073"/>
            <a:chOff x="-114881" y="-178679"/>
            <a:chExt cx="12861548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881" y="-178679"/>
              <a:ext cx="12861548" cy="106430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6084" y="-3175"/>
            <a:ext cx="8988110" cy="22856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8522" y="1873185"/>
            <a:ext cx="4584156" cy="818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09898" y="5418489"/>
            <a:ext cx="1233537" cy="137143"/>
            <a:chOff x="16409898" y="5418489"/>
            <a:chExt cx="1233537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409898" y="5418489"/>
              <a:ext cx="1233537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5322" y="1626988"/>
            <a:ext cx="10633732" cy="8417483"/>
            <a:chOff x="805322" y="1626988"/>
            <a:chExt cx="10633732" cy="84174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322" y="1626988"/>
              <a:ext cx="10633732" cy="84174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74633" y="302328"/>
            <a:ext cx="3008500" cy="1050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081EACAF-A229-48A9-87AF-01CB0EFF4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08656"/>
                <a:ext cx="40386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10=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~(0, 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081EACAF-A229-48A9-87AF-01CB0EFF4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308656"/>
                <a:ext cx="4038600" cy="830997"/>
              </a:xfrm>
              <a:prstGeom prst="rect">
                <a:avLst/>
              </a:prstGeom>
              <a:blipFill>
                <a:blip r:embed="rId8"/>
                <a:stretch>
                  <a:fillRect b="-95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881" y="-178679"/>
            <a:ext cx="12861548" cy="10643073"/>
            <a:chOff x="-114881" y="-178679"/>
            <a:chExt cx="12861548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881" y="-178679"/>
              <a:ext cx="12861548" cy="106430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77800" y="1873185"/>
            <a:ext cx="4584156" cy="818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09898" y="5418489"/>
            <a:ext cx="1233537" cy="137143"/>
            <a:chOff x="16409898" y="5418489"/>
            <a:chExt cx="1233537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409898" y="5418489"/>
              <a:ext cx="1233537" cy="137143"/>
            </a:xfrm>
            <a:prstGeom prst="rect">
              <a:avLst/>
            </a:prstGeom>
          </p:spPr>
        </p:pic>
      </p:grpSp>
      <p:pic>
        <p:nvPicPr>
          <p:cNvPr id="12" name="Object 13">
            <a:extLst>
              <a:ext uri="{FF2B5EF4-FFF2-40B4-BE49-F238E27FC236}">
                <a16:creationId xmlns:a16="http://schemas.microsoft.com/office/drawing/2014/main" id="{CF922742-ACAB-4C62-9FD9-74DAB746A6B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4633" y="302328"/>
            <a:ext cx="3008500" cy="1050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B64FB45B-2F2A-4F50-BC41-25926437C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08656"/>
                <a:ext cx="40386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10=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~(0, 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B64FB45B-2F2A-4F50-BC41-25926437C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308656"/>
                <a:ext cx="4038600" cy="830997"/>
              </a:xfrm>
              <a:prstGeom prst="rect">
                <a:avLst/>
              </a:prstGeom>
              <a:blipFill>
                <a:blip r:embed="rId8"/>
                <a:stretch>
                  <a:fillRect b="-95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Object 4">
            <a:extLst>
              <a:ext uri="{FF2B5EF4-FFF2-40B4-BE49-F238E27FC236}">
                <a16:creationId xmlns:a16="http://schemas.microsoft.com/office/drawing/2014/main" id="{D7275279-FF01-4304-AAEC-27AD1C21A6E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6084" y="-3175"/>
            <a:ext cx="8988110" cy="228565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5AD10A7-EC9D-4C1A-B12A-D28C7B192E94}"/>
              </a:ext>
            </a:extLst>
          </p:cNvPr>
          <p:cNvGrpSpPr/>
          <p:nvPr/>
        </p:nvGrpSpPr>
        <p:grpSpPr>
          <a:xfrm>
            <a:off x="2552407" y="2833492"/>
            <a:ext cx="7195496" cy="4618730"/>
            <a:chOff x="2552407" y="2833492"/>
            <a:chExt cx="7195496" cy="461873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52407" y="2833492"/>
              <a:ext cx="7195496" cy="4618730"/>
              <a:chOff x="2552407" y="2833492"/>
              <a:chExt cx="7195496" cy="461873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52407" y="2833492"/>
                <a:ext cx="7195496" cy="4618730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57D2C86-C77E-47B8-9F36-FC81B7104306}"/>
                </a:ext>
              </a:extLst>
            </p:cNvPr>
            <p:cNvSpPr/>
            <p:nvPr/>
          </p:nvSpPr>
          <p:spPr>
            <a:xfrm>
              <a:off x="8382000" y="4991100"/>
              <a:ext cx="1365902" cy="838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881" y="-178679"/>
            <a:ext cx="12861548" cy="10643073"/>
            <a:chOff x="-114881" y="-178679"/>
            <a:chExt cx="12861548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881" y="-178679"/>
              <a:ext cx="12861548" cy="106430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77800" y="1866900"/>
            <a:ext cx="4584156" cy="818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09898" y="5418489"/>
            <a:ext cx="1233537" cy="137143"/>
            <a:chOff x="16409898" y="5418489"/>
            <a:chExt cx="1233537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409898" y="5418489"/>
              <a:ext cx="1233537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228" y="1637134"/>
            <a:ext cx="10757329" cy="8319708"/>
            <a:chOff x="937228" y="1637134"/>
            <a:chExt cx="10757329" cy="8319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228" y="1637134"/>
              <a:ext cx="10757329" cy="8319708"/>
            </a:xfrm>
            <a:prstGeom prst="rect">
              <a:avLst/>
            </a:prstGeom>
          </p:spPr>
        </p:pic>
      </p:grpSp>
      <p:pic>
        <p:nvPicPr>
          <p:cNvPr id="12" name="Object 13">
            <a:extLst>
              <a:ext uri="{FF2B5EF4-FFF2-40B4-BE49-F238E27FC236}">
                <a16:creationId xmlns:a16="http://schemas.microsoft.com/office/drawing/2014/main" id="{53C57280-B270-4A44-8248-2A3F5C33E1F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4633" y="302328"/>
            <a:ext cx="3008500" cy="1050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88B76E84-7127-4327-AB45-0B07FF755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08656"/>
                <a:ext cx="40386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10=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~(0, 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88B76E84-7127-4327-AB45-0B07FF755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308656"/>
                <a:ext cx="4038600" cy="830997"/>
              </a:xfrm>
              <a:prstGeom prst="rect">
                <a:avLst/>
              </a:prstGeom>
              <a:blipFill>
                <a:blip r:embed="rId8"/>
                <a:stretch>
                  <a:fillRect b="-95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Object 4">
            <a:extLst>
              <a:ext uri="{FF2B5EF4-FFF2-40B4-BE49-F238E27FC236}">
                <a16:creationId xmlns:a16="http://schemas.microsoft.com/office/drawing/2014/main" id="{017BD17A-116B-4464-83C3-7D11E7F68E6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6084" y="-3175"/>
            <a:ext cx="8988110" cy="22856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881" y="-178679"/>
            <a:ext cx="12861548" cy="10643073"/>
            <a:chOff x="-114881" y="-178679"/>
            <a:chExt cx="12861548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881" y="-178679"/>
              <a:ext cx="12861548" cy="106430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77800" y="1873185"/>
            <a:ext cx="4584156" cy="818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09898" y="5418489"/>
            <a:ext cx="1233537" cy="137143"/>
            <a:chOff x="16409898" y="5418489"/>
            <a:chExt cx="1233537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409898" y="5418489"/>
              <a:ext cx="1233537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79" y="2849055"/>
            <a:ext cx="5817621" cy="5237916"/>
            <a:chOff x="131079" y="2849055"/>
            <a:chExt cx="5817621" cy="52379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79" y="2849055"/>
              <a:ext cx="5817621" cy="5237916"/>
            </a:xfrm>
            <a:prstGeom prst="rect">
              <a:avLst/>
            </a:prstGeom>
          </p:spPr>
        </p:pic>
      </p:grpSp>
      <p:pic>
        <p:nvPicPr>
          <p:cNvPr id="14" name="Object 13">
            <a:extLst>
              <a:ext uri="{FF2B5EF4-FFF2-40B4-BE49-F238E27FC236}">
                <a16:creationId xmlns:a16="http://schemas.microsoft.com/office/drawing/2014/main" id="{426E2808-A7BE-4EBF-ACEE-62DD5F586F3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4633" y="302328"/>
            <a:ext cx="3008500" cy="1050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BCC5273E-D7EA-48CA-9CC3-39251F6F3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08656"/>
                <a:ext cx="40386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10=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~(0, 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BCC5273E-D7EA-48CA-9CC3-39251F6F3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308656"/>
                <a:ext cx="4038600" cy="830997"/>
              </a:xfrm>
              <a:prstGeom prst="rect">
                <a:avLst/>
              </a:prstGeom>
              <a:blipFill>
                <a:blip r:embed="rId9"/>
                <a:stretch>
                  <a:fillRect b="-95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Object 4">
            <a:extLst>
              <a:ext uri="{FF2B5EF4-FFF2-40B4-BE49-F238E27FC236}">
                <a16:creationId xmlns:a16="http://schemas.microsoft.com/office/drawing/2014/main" id="{66F81434-3036-4F4F-A47E-BDE734AD399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26084" y="-3175"/>
            <a:ext cx="8988110" cy="228565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875CE23-C2B7-4BF3-8B44-44AB8F55D8CA}"/>
              </a:ext>
            </a:extLst>
          </p:cNvPr>
          <p:cNvGrpSpPr/>
          <p:nvPr/>
        </p:nvGrpSpPr>
        <p:grpSpPr>
          <a:xfrm>
            <a:off x="6082034" y="3214836"/>
            <a:ext cx="6470316" cy="4428226"/>
            <a:chOff x="6082034" y="3214836"/>
            <a:chExt cx="6470316" cy="4428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082034" y="3214836"/>
              <a:ext cx="6470316" cy="4428226"/>
              <a:chOff x="6082034" y="3214836"/>
              <a:chExt cx="6470316" cy="44282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82034" y="3214836"/>
                <a:ext cx="6470316" cy="4428226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A6EA76-6AD1-4FD4-9B64-03D15B63F38E}"/>
                </a:ext>
              </a:extLst>
            </p:cNvPr>
            <p:cNvSpPr/>
            <p:nvPr/>
          </p:nvSpPr>
          <p:spPr>
            <a:xfrm>
              <a:off x="11463718" y="4870292"/>
              <a:ext cx="1088631" cy="349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881" y="-178679"/>
            <a:ext cx="12861548" cy="10643073"/>
            <a:chOff x="-114881" y="-178679"/>
            <a:chExt cx="12861548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881" y="-178679"/>
              <a:ext cx="12861548" cy="106430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5400" y="-75667"/>
            <a:ext cx="8988110" cy="35427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000" y="3009900"/>
            <a:ext cx="4584156" cy="818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09898" y="5418489"/>
            <a:ext cx="1233537" cy="137143"/>
            <a:chOff x="16409898" y="5418489"/>
            <a:chExt cx="1233537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409898" y="5418489"/>
              <a:ext cx="1233537" cy="13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6061" y="316423"/>
            <a:ext cx="3768165" cy="10707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8750" y="1387164"/>
            <a:ext cx="10914286" cy="8607993"/>
            <a:chOff x="858750" y="1387164"/>
            <a:chExt cx="10914286" cy="86079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750" y="1387164"/>
              <a:ext cx="10914286" cy="860799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A6713869-22AF-4F3D-9B68-D38227852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750" y="310278"/>
                <a:ext cx="501548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10=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5+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~(0, 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A6713869-22AF-4F3D-9B68-D38227852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8750" y="310278"/>
                <a:ext cx="5015483" cy="830997"/>
              </a:xfrm>
              <a:prstGeom prst="rect">
                <a:avLst/>
              </a:prstGeom>
              <a:blipFill>
                <a:blip r:embed="rId8"/>
                <a:stretch>
                  <a:fillRect l="-243" b="-102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881" y="-178679"/>
            <a:ext cx="12861548" cy="10643073"/>
            <a:chOff x="-114881" y="-178679"/>
            <a:chExt cx="12861548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881" y="-178679"/>
              <a:ext cx="12861548" cy="106430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0" y="3009900"/>
            <a:ext cx="4584156" cy="818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09898" y="5418489"/>
            <a:ext cx="1233537" cy="137143"/>
            <a:chOff x="16409898" y="5418489"/>
            <a:chExt cx="1233537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409898" y="5418489"/>
              <a:ext cx="1233537" cy="137143"/>
            </a:xfrm>
            <a:prstGeom prst="rect">
              <a:avLst/>
            </a:prstGeom>
          </p:spPr>
        </p:pic>
      </p:grpSp>
      <p:pic>
        <p:nvPicPr>
          <p:cNvPr id="12" name="Object 10">
            <a:extLst>
              <a:ext uri="{FF2B5EF4-FFF2-40B4-BE49-F238E27FC236}">
                <a16:creationId xmlns:a16="http://schemas.microsoft.com/office/drawing/2014/main" id="{73E1333F-43C0-4EB1-A50C-70F2EAEA427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061" y="316423"/>
            <a:ext cx="3768165" cy="1070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DD816A90-3A68-483F-944D-B2F423254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750" y="310278"/>
                <a:ext cx="501548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10=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5+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~(0, 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DD816A90-3A68-483F-944D-B2F423254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8750" y="310278"/>
                <a:ext cx="5015483" cy="830997"/>
              </a:xfrm>
              <a:prstGeom prst="rect">
                <a:avLst/>
              </a:prstGeom>
              <a:blipFill>
                <a:blip r:embed="rId8"/>
                <a:stretch>
                  <a:fillRect l="-243" b="-102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Object 4">
            <a:extLst>
              <a:ext uri="{FF2B5EF4-FFF2-40B4-BE49-F238E27FC236}">
                <a16:creationId xmlns:a16="http://schemas.microsoft.com/office/drawing/2014/main" id="{881F9D7C-FEA6-4480-B996-13163AAEC62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5400" y="-75667"/>
            <a:ext cx="8988110" cy="354276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738AAD-B8C9-45CC-8930-649E9C7EC2C0}"/>
              </a:ext>
            </a:extLst>
          </p:cNvPr>
          <p:cNvGrpSpPr/>
          <p:nvPr/>
        </p:nvGrpSpPr>
        <p:grpSpPr>
          <a:xfrm>
            <a:off x="2288781" y="2559738"/>
            <a:ext cx="8024341" cy="5204978"/>
            <a:chOff x="2288781" y="2559738"/>
            <a:chExt cx="8024341" cy="52049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88781" y="2559738"/>
              <a:ext cx="8024341" cy="5204978"/>
              <a:chOff x="2288781" y="2559738"/>
              <a:chExt cx="8024341" cy="520497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88781" y="2559738"/>
                <a:ext cx="8024341" cy="5204978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C2391D5-3BC6-44C8-8732-EC7ABD801F5F}"/>
                </a:ext>
              </a:extLst>
            </p:cNvPr>
            <p:cNvSpPr/>
            <p:nvPr/>
          </p:nvSpPr>
          <p:spPr>
            <a:xfrm>
              <a:off x="8839200" y="5101468"/>
              <a:ext cx="1473922" cy="8802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881" y="-178679"/>
            <a:ext cx="12861548" cy="10643073"/>
            <a:chOff x="-114881" y="-178679"/>
            <a:chExt cx="12861548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881" y="-178679"/>
              <a:ext cx="12861548" cy="106430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0" y="3009900"/>
            <a:ext cx="4584156" cy="818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09898" y="5418489"/>
            <a:ext cx="1233537" cy="137143"/>
            <a:chOff x="16409898" y="5418489"/>
            <a:chExt cx="1233537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409898" y="5418489"/>
              <a:ext cx="1233537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750" y="1429227"/>
            <a:ext cx="10914286" cy="8507819"/>
            <a:chOff x="858750" y="1429227"/>
            <a:chExt cx="10914286" cy="85078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750" y="1429227"/>
              <a:ext cx="10914286" cy="8507819"/>
            </a:xfrm>
            <a:prstGeom prst="rect">
              <a:avLst/>
            </a:prstGeom>
          </p:spPr>
        </p:pic>
      </p:grpSp>
      <p:pic>
        <p:nvPicPr>
          <p:cNvPr id="12" name="Object 10">
            <a:extLst>
              <a:ext uri="{FF2B5EF4-FFF2-40B4-BE49-F238E27FC236}">
                <a16:creationId xmlns:a16="http://schemas.microsoft.com/office/drawing/2014/main" id="{8F5D61CC-4E0B-4BC5-95CD-0625EF55CBE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6061" y="316423"/>
            <a:ext cx="3768165" cy="1070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62BA5938-C796-4F57-B844-09048E826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750" y="310278"/>
                <a:ext cx="501548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10=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5+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~(0, 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62BA5938-C796-4F57-B844-09048E826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8750" y="310278"/>
                <a:ext cx="5015483" cy="830997"/>
              </a:xfrm>
              <a:prstGeom prst="rect">
                <a:avLst/>
              </a:prstGeom>
              <a:blipFill>
                <a:blip r:embed="rId8"/>
                <a:stretch>
                  <a:fillRect l="-243" b="-102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Object 4">
            <a:extLst>
              <a:ext uri="{FF2B5EF4-FFF2-40B4-BE49-F238E27FC236}">
                <a16:creationId xmlns:a16="http://schemas.microsoft.com/office/drawing/2014/main" id="{8F6D1DB5-590F-4426-BB88-A101ECAD11A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5400" y="-75667"/>
            <a:ext cx="8988110" cy="35427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881" y="-178679"/>
            <a:ext cx="12861548" cy="10643073"/>
            <a:chOff x="-114881" y="-178679"/>
            <a:chExt cx="12861548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881" y="-178679"/>
              <a:ext cx="12861548" cy="106430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1844" y="3009900"/>
            <a:ext cx="4584156" cy="818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09898" y="5418489"/>
            <a:ext cx="1233537" cy="137143"/>
            <a:chOff x="16409898" y="5418489"/>
            <a:chExt cx="1233537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409898" y="5418489"/>
              <a:ext cx="1233537" cy="137143"/>
            </a:xfrm>
            <a:prstGeom prst="rect">
              <a:avLst/>
            </a:prstGeom>
          </p:spPr>
        </p:pic>
      </p:grpSp>
      <p:pic>
        <p:nvPicPr>
          <p:cNvPr id="14" name="Object 10">
            <a:extLst>
              <a:ext uri="{FF2B5EF4-FFF2-40B4-BE49-F238E27FC236}">
                <a16:creationId xmlns:a16="http://schemas.microsoft.com/office/drawing/2014/main" id="{DB956BD4-22A0-4A92-B8D0-BBF17199ABA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061" y="316423"/>
            <a:ext cx="3768165" cy="1070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4B254DC8-8442-402F-A83B-E18F902D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750" y="310278"/>
                <a:ext cx="501548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10=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5+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~(0, 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4B254DC8-8442-402F-A83B-E18F902D0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8750" y="310278"/>
                <a:ext cx="5015483" cy="830997"/>
              </a:xfrm>
              <a:prstGeom prst="rect">
                <a:avLst/>
              </a:prstGeom>
              <a:blipFill>
                <a:blip r:embed="rId9"/>
                <a:stretch>
                  <a:fillRect l="-243" b="-102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Object 4">
            <a:extLst>
              <a:ext uri="{FF2B5EF4-FFF2-40B4-BE49-F238E27FC236}">
                <a16:creationId xmlns:a16="http://schemas.microsoft.com/office/drawing/2014/main" id="{59AF1635-8F3F-4568-AF7A-487E8A12693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15400" y="-75667"/>
            <a:ext cx="8988110" cy="354276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4C668BD-0AD6-4E2F-BB58-CD9248042C05}"/>
              </a:ext>
            </a:extLst>
          </p:cNvPr>
          <p:cNvGrpSpPr/>
          <p:nvPr/>
        </p:nvGrpSpPr>
        <p:grpSpPr>
          <a:xfrm>
            <a:off x="6045120" y="2578671"/>
            <a:ext cx="6701547" cy="5128372"/>
            <a:chOff x="6045120" y="2578671"/>
            <a:chExt cx="6701547" cy="51283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045120" y="2578671"/>
              <a:ext cx="6701547" cy="5128372"/>
              <a:chOff x="6045120" y="2578671"/>
              <a:chExt cx="6701547" cy="512837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45120" y="2578671"/>
                <a:ext cx="6701547" cy="5128372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9C058E3-8667-4B18-BD60-58C0ED6DFA63}"/>
                </a:ext>
              </a:extLst>
            </p:cNvPr>
            <p:cNvSpPr/>
            <p:nvPr/>
          </p:nvSpPr>
          <p:spPr>
            <a:xfrm>
              <a:off x="11582400" y="4610100"/>
              <a:ext cx="9906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0" y="2485133"/>
            <a:ext cx="6010455" cy="5430305"/>
            <a:chOff x="0" y="2485133"/>
            <a:chExt cx="6010455" cy="5430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485133"/>
              <a:ext cx="6010455" cy="543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E9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386" y="846358"/>
            <a:ext cx="8160857" cy="27935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0056" y="4058151"/>
            <a:ext cx="2707744" cy="31237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494" y="4024666"/>
            <a:ext cx="2707744" cy="31237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6755" y="4024665"/>
            <a:ext cx="2707744" cy="3123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98988" y="3984698"/>
            <a:ext cx="2707744" cy="3123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" y="5985831"/>
            <a:ext cx="18288000" cy="4454374"/>
            <a:chOff x="-304762" y="5985831"/>
            <a:chExt cx="18741667" cy="44543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762" y="5985831"/>
              <a:ext cx="18741667" cy="445437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7046" y="6053528"/>
            <a:ext cx="2953283" cy="16406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86335" y="5985831"/>
            <a:ext cx="2527603" cy="9142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7338" y="7424008"/>
            <a:ext cx="2252055" cy="15780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19075" y="5930989"/>
            <a:ext cx="3826815" cy="16406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24204" y="7429648"/>
            <a:ext cx="1599043" cy="18145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99929" y="5985830"/>
            <a:ext cx="1972888" cy="9142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99929" y="7429648"/>
            <a:ext cx="2621271" cy="2062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0"/>
            <a:ext cx="12285714" cy="9639300"/>
            <a:chOff x="6304762" y="633962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633962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2" y="-266700"/>
            <a:ext cx="7384480" cy="74066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1126" y="3087145"/>
            <a:ext cx="5678277" cy="41245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39700" y="1169528"/>
            <a:ext cx="5071844" cy="24380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8789" y="0"/>
            <a:ext cx="13386925" cy="10643073"/>
            <a:chOff x="4898789" y="0"/>
            <a:chExt cx="13386925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8789" y="0"/>
              <a:ext cx="13386925" cy="10643073"/>
            </a:xfrm>
            <a:prstGeom prst="rect">
              <a:avLst/>
            </a:prstGeom>
          </p:spPr>
        </p:pic>
      </p:grpSp>
      <p:pic>
        <p:nvPicPr>
          <p:cNvPr id="11" name="Object 12">
            <a:extLst>
              <a:ext uri="{FF2B5EF4-FFF2-40B4-BE49-F238E27FC236}">
                <a16:creationId xmlns:a16="http://schemas.microsoft.com/office/drawing/2014/main" id="{19394F29-BA84-4ED4-8905-A532856619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199" y="1028700"/>
            <a:ext cx="4438625" cy="1051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BA936DCF-F73C-4ABE-BDEE-2E76CCEF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199" y="343357"/>
                <a:ext cx="8229601" cy="4737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=1.376+0.222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1+0.006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3+1.369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5+0.003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BA936DCF-F73C-4ABE-BDEE-2E76CCEF8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9199" y="343357"/>
                <a:ext cx="8229601" cy="473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5B4BBF7A-B236-4698-AFB2-91BC5EDD27A8}"/>
              </a:ext>
            </a:extLst>
          </p:cNvPr>
          <p:cNvGrpSpPr/>
          <p:nvPr/>
        </p:nvGrpSpPr>
        <p:grpSpPr>
          <a:xfrm>
            <a:off x="6400800" y="2284053"/>
            <a:ext cx="9658350" cy="7543800"/>
            <a:chOff x="6573761" y="2921050"/>
            <a:chExt cx="9429002" cy="7364664"/>
          </a:xfrm>
        </p:grpSpPr>
        <p:pic>
          <p:nvPicPr>
            <p:cNvPr id="16" name="Object 18">
              <a:extLst>
                <a:ext uri="{FF2B5EF4-FFF2-40B4-BE49-F238E27FC236}">
                  <a16:creationId xmlns:a16="http://schemas.microsoft.com/office/drawing/2014/main" id="{B9AE9BD5-7C94-43F2-88A6-227103202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3761" y="2921050"/>
              <a:ext cx="9429002" cy="7364664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60017B6E-E2EB-47B0-8BF7-1983333F70BB}"/>
              </a:ext>
            </a:extLst>
          </p:cNvPr>
          <p:cNvGrpSpPr/>
          <p:nvPr/>
        </p:nvGrpSpPr>
        <p:grpSpPr>
          <a:xfrm>
            <a:off x="0" y="0"/>
            <a:ext cx="4898789" cy="10285714"/>
            <a:chOff x="-7363196" y="-399594"/>
            <a:chExt cx="12261985" cy="10685308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97EEBE8F-149B-4240-ADD6-452FB2DDC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63196" y="-399594"/>
              <a:ext cx="12261985" cy="10685308"/>
            </a:xfrm>
            <a:prstGeom prst="rect">
              <a:avLst/>
            </a:prstGeom>
          </p:spPr>
        </p:pic>
      </p:grpSp>
      <p:pic>
        <p:nvPicPr>
          <p:cNvPr id="19" name="Object 7">
            <a:extLst>
              <a:ext uri="{FF2B5EF4-FFF2-40B4-BE49-F238E27FC236}">
                <a16:creationId xmlns:a16="http://schemas.microsoft.com/office/drawing/2014/main" id="{AEE97148-5D79-4093-ADE1-E4FA5604E13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938" y="0"/>
            <a:ext cx="4754851" cy="2285656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27227557-26FE-4948-9E9D-F90883914FDC}"/>
              </a:ext>
            </a:extLst>
          </p:cNvPr>
          <p:cNvGrpSpPr/>
          <p:nvPr/>
        </p:nvGrpSpPr>
        <p:grpSpPr>
          <a:xfrm>
            <a:off x="-274619" y="5074286"/>
            <a:ext cx="1826190" cy="137143"/>
            <a:chOff x="-274619" y="5074286"/>
            <a:chExt cx="1826190" cy="137143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9E73A485-9506-4B11-968F-915372E5A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-274619" y="5074286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488" y="1714500"/>
            <a:ext cx="4188640" cy="81859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8789" y="0"/>
            <a:ext cx="13386925" cy="10643073"/>
            <a:chOff x="4898789" y="0"/>
            <a:chExt cx="13386925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8789" y="0"/>
              <a:ext cx="13386925" cy="10643073"/>
            </a:xfrm>
            <a:prstGeom prst="rect">
              <a:avLst/>
            </a:prstGeom>
          </p:spPr>
        </p:pic>
      </p:grpSp>
      <p:pic>
        <p:nvPicPr>
          <p:cNvPr id="11" name="Object 12">
            <a:extLst>
              <a:ext uri="{FF2B5EF4-FFF2-40B4-BE49-F238E27FC236}">
                <a16:creationId xmlns:a16="http://schemas.microsoft.com/office/drawing/2014/main" id="{09409BE4-A574-4E17-94C8-121CC204201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199" y="1028700"/>
            <a:ext cx="4438625" cy="1051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81B6332C-672D-47A2-9D52-DE5F53307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199" y="343357"/>
                <a:ext cx="8229601" cy="4737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=1.376+0.222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1+0.006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3+1.369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5+0.003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81B6332C-672D-47A2-9D52-DE5F53307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9199" y="343357"/>
                <a:ext cx="8229601" cy="473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63C0611B-0156-4E5C-812E-D71EE00DDF3F}"/>
              </a:ext>
            </a:extLst>
          </p:cNvPr>
          <p:cNvGrpSpPr/>
          <p:nvPr/>
        </p:nvGrpSpPr>
        <p:grpSpPr>
          <a:xfrm>
            <a:off x="0" y="0"/>
            <a:ext cx="4898789" cy="10285714"/>
            <a:chOff x="-7363196" y="-399594"/>
            <a:chExt cx="12261985" cy="10685308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2B13C210-DB04-4B41-9B03-1AE89C913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363196" y="-399594"/>
              <a:ext cx="12261985" cy="10685308"/>
            </a:xfrm>
            <a:prstGeom prst="rect">
              <a:avLst/>
            </a:prstGeom>
          </p:spPr>
        </p:pic>
      </p:grpSp>
      <p:pic>
        <p:nvPicPr>
          <p:cNvPr id="19" name="Object 7">
            <a:extLst>
              <a:ext uri="{FF2B5EF4-FFF2-40B4-BE49-F238E27FC236}">
                <a16:creationId xmlns:a16="http://schemas.microsoft.com/office/drawing/2014/main" id="{B7EF8D46-12FD-4381-B02A-1DA711388DD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38" y="0"/>
            <a:ext cx="4754851" cy="2285656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4DAE4D71-7A9A-4ADD-93A7-810F86443472}"/>
              </a:ext>
            </a:extLst>
          </p:cNvPr>
          <p:cNvGrpSpPr/>
          <p:nvPr/>
        </p:nvGrpSpPr>
        <p:grpSpPr>
          <a:xfrm>
            <a:off x="-274619" y="5074286"/>
            <a:ext cx="1826190" cy="137143"/>
            <a:chOff x="-274619" y="5074286"/>
            <a:chExt cx="1826190" cy="137143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C274FC72-8578-4536-9A7B-37B69B7E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-274619" y="5074286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4942" y="1714500"/>
            <a:ext cx="2147576" cy="81859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ED23C07-C3B5-4EF6-96C9-C489054BB2A6}"/>
              </a:ext>
            </a:extLst>
          </p:cNvPr>
          <p:cNvGrpSpPr/>
          <p:nvPr/>
        </p:nvGrpSpPr>
        <p:grpSpPr>
          <a:xfrm>
            <a:off x="7268189" y="2446999"/>
            <a:ext cx="8066353" cy="5204978"/>
            <a:chOff x="7268189" y="2446999"/>
            <a:chExt cx="8066353" cy="5204978"/>
          </a:xfrm>
        </p:grpSpPr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65A54BAD-68B1-4306-B5EC-A9A3580332AD}"/>
                </a:ext>
              </a:extLst>
            </p:cNvPr>
            <p:cNvGrpSpPr/>
            <p:nvPr/>
          </p:nvGrpSpPr>
          <p:grpSpPr>
            <a:xfrm>
              <a:off x="7268189" y="2446999"/>
              <a:ext cx="8066353" cy="5204978"/>
              <a:chOff x="5979661" y="3389940"/>
              <a:chExt cx="8223763" cy="5306550"/>
            </a:xfrm>
          </p:grpSpPr>
          <p:pic>
            <p:nvPicPr>
              <p:cNvPr id="16" name="Object 18">
                <a:extLst>
                  <a:ext uri="{FF2B5EF4-FFF2-40B4-BE49-F238E27FC236}">
                    <a16:creationId xmlns:a16="http://schemas.microsoft.com/office/drawing/2014/main" id="{7147E32D-F496-47DB-BB4F-E1B5EC0B1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979661" y="3389940"/>
                <a:ext cx="8223763" cy="5306550"/>
              </a:xfrm>
              <a:prstGeom prst="rect">
                <a:avLst/>
              </a:prstGeom>
            </p:spPr>
          </p:pic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1022063-32A3-422E-8E40-78C2FD09EC13}"/>
                </a:ext>
              </a:extLst>
            </p:cNvPr>
            <p:cNvSpPr/>
            <p:nvPr/>
          </p:nvSpPr>
          <p:spPr>
            <a:xfrm>
              <a:off x="13792200" y="4950694"/>
              <a:ext cx="1542342" cy="8786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8789" y="0"/>
            <a:ext cx="13386925" cy="10643073"/>
            <a:chOff x="4898789" y="0"/>
            <a:chExt cx="13386925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8789" y="0"/>
              <a:ext cx="13386925" cy="10643073"/>
            </a:xfrm>
            <a:prstGeom prst="rect">
              <a:avLst/>
            </a:prstGeom>
          </p:spPr>
        </p:pic>
      </p:grpSp>
      <p:pic>
        <p:nvPicPr>
          <p:cNvPr id="11" name="Object 12">
            <a:extLst>
              <a:ext uri="{FF2B5EF4-FFF2-40B4-BE49-F238E27FC236}">
                <a16:creationId xmlns:a16="http://schemas.microsoft.com/office/drawing/2014/main" id="{44F0D5FA-A023-40B7-9390-9416538B76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199" y="1028700"/>
            <a:ext cx="4438625" cy="1051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D71C9DA4-4166-4DB7-A159-7E964E967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199" y="343357"/>
                <a:ext cx="8229601" cy="4737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=1.376+0.222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1+0.006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3+1.369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5+0.003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D71C9DA4-4166-4DB7-A159-7E964E967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9199" y="343357"/>
                <a:ext cx="8229601" cy="473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59D5D883-5313-470E-9CA0-7A14A1766243}"/>
              </a:ext>
            </a:extLst>
          </p:cNvPr>
          <p:cNvGrpSpPr/>
          <p:nvPr/>
        </p:nvGrpSpPr>
        <p:grpSpPr>
          <a:xfrm>
            <a:off x="7153782" y="2303261"/>
            <a:ext cx="9590106" cy="7582653"/>
            <a:chOff x="6232417" y="2741802"/>
            <a:chExt cx="9590106" cy="7582653"/>
          </a:xfrm>
        </p:grpSpPr>
        <p:pic>
          <p:nvPicPr>
            <p:cNvPr id="16" name="Object 18">
              <a:extLst>
                <a:ext uri="{FF2B5EF4-FFF2-40B4-BE49-F238E27FC236}">
                  <a16:creationId xmlns:a16="http://schemas.microsoft.com/office/drawing/2014/main" id="{23B470A1-6390-4627-AC5A-C7171F99C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2417" y="2741802"/>
              <a:ext cx="9590106" cy="7582653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D3B12F56-4038-4937-8246-AC3E180FEE49}"/>
              </a:ext>
            </a:extLst>
          </p:cNvPr>
          <p:cNvGrpSpPr/>
          <p:nvPr/>
        </p:nvGrpSpPr>
        <p:grpSpPr>
          <a:xfrm>
            <a:off x="0" y="0"/>
            <a:ext cx="4898789" cy="10285714"/>
            <a:chOff x="-7363196" y="-399594"/>
            <a:chExt cx="12261985" cy="10685308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9E10D8AE-9F1D-41D6-B7E6-F73EE8C78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63196" y="-399594"/>
              <a:ext cx="12261985" cy="10685308"/>
            </a:xfrm>
            <a:prstGeom prst="rect">
              <a:avLst/>
            </a:prstGeom>
          </p:spPr>
        </p:pic>
      </p:grpSp>
      <p:pic>
        <p:nvPicPr>
          <p:cNvPr id="19" name="Object 7">
            <a:extLst>
              <a:ext uri="{FF2B5EF4-FFF2-40B4-BE49-F238E27FC236}">
                <a16:creationId xmlns:a16="http://schemas.microsoft.com/office/drawing/2014/main" id="{A8587DD9-AC24-4FB2-8E3F-8B59EACC8CF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938" y="0"/>
            <a:ext cx="4754851" cy="2285656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FC97B35A-1932-421B-A287-D626779EC781}"/>
              </a:ext>
            </a:extLst>
          </p:cNvPr>
          <p:cNvGrpSpPr/>
          <p:nvPr/>
        </p:nvGrpSpPr>
        <p:grpSpPr>
          <a:xfrm>
            <a:off x="-274619" y="5074286"/>
            <a:ext cx="1826190" cy="137143"/>
            <a:chOff x="-274619" y="5074286"/>
            <a:chExt cx="1826190" cy="137143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476F927F-9AB5-460A-93AE-68BDFF70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-274619" y="5074286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488" y="1714500"/>
            <a:ext cx="2147576" cy="81859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8789" y="0"/>
            <a:ext cx="13386925" cy="10643073"/>
            <a:chOff x="4898789" y="0"/>
            <a:chExt cx="13386925" cy="10643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8789" y="0"/>
              <a:ext cx="13386925" cy="106430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898789" cy="10285714"/>
            <a:chOff x="-7363196" y="-399594"/>
            <a:chExt cx="12261985" cy="10685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63196" y="-399594"/>
              <a:ext cx="12261985" cy="10685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938" y="0"/>
            <a:ext cx="4754851" cy="22856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4619" y="5074286"/>
            <a:ext cx="1826190" cy="137143"/>
            <a:chOff x="-274619" y="5074286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274619" y="5074286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488" y="1693843"/>
            <a:ext cx="2147576" cy="8185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9199" y="1028700"/>
            <a:ext cx="4438625" cy="1051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93B20540-456B-4A44-8B4A-174920855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199" y="343357"/>
                <a:ext cx="8229601" cy="4737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=1.376+0.222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1+0.006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3+1.369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5+0.003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93B20540-456B-4A44-8B4A-174920855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9199" y="343357"/>
                <a:ext cx="8229601" cy="473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Object 13">
            <a:extLst>
              <a:ext uri="{FF2B5EF4-FFF2-40B4-BE49-F238E27FC236}">
                <a16:creationId xmlns:a16="http://schemas.microsoft.com/office/drawing/2014/main" id="{F35B7AD7-6F42-4D13-9B97-8044D453F10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1198" y="2325727"/>
            <a:ext cx="3522048" cy="818592"/>
          </a:xfrm>
          <a:prstGeom prst="rect">
            <a:avLst/>
          </a:prstGeom>
        </p:spPr>
      </p:pic>
      <p:pic>
        <p:nvPicPr>
          <p:cNvPr id="19" name="Object 14">
            <a:extLst>
              <a:ext uri="{FF2B5EF4-FFF2-40B4-BE49-F238E27FC236}">
                <a16:creationId xmlns:a16="http://schemas.microsoft.com/office/drawing/2014/main" id="{0B836BDE-E803-42E0-8026-20A6164ED70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800" y="3029508"/>
            <a:ext cx="2644244" cy="81859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F44FF19-B89B-4946-99F9-825A2ACEC2E8}"/>
              </a:ext>
            </a:extLst>
          </p:cNvPr>
          <p:cNvGrpSpPr/>
          <p:nvPr/>
        </p:nvGrpSpPr>
        <p:grpSpPr>
          <a:xfrm>
            <a:off x="5159696" y="2512435"/>
            <a:ext cx="5896166" cy="5260843"/>
            <a:chOff x="5159696" y="2512435"/>
            <a:chExt cx="5896166" cy="5260843"/>
          </a:xfrm>
        </p:grpSpPr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8F8C8EF9-96E8-491B-BDA2-49D092A85057}"/>
                </a:ext>
              </a:extLst>
            </p:cNvPr>
            <p:cNvGrpSpPr/>
            <p:nvPr/>
          </p:nvGrpSpPr>
          <p:grpSpPr>
            <a:xfrm>
              <a:off x="5159696" y="2512435"/>
              <a:ext cx="5896166" cy="5260843"/>
              <a:chOff x="1630279" y="4032560"/>
              <a:chExt cx="6834636" cy="6098191"/>
            </a:xfrm>
          </p:grpSpPr>
          <p:pic>
            <p:nvPicPr>
              <p:cNvPr id="15" name="Object 19">
                <a:extLst>
                  <a:ext uri="{FF2B5EF4-FFF2-40B4-BE49-F238E27FC236}">
                    <a16:creationId xmlns:a16="http://schemas.microsoft.com/office/drawing/2014/main" id="{CCD62D76-C3C8-476B-9687-1EC7F134B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30279" y="4032560"/>
                <a:ext cx="6834636" cy="6098191"/>
              </a:xfrm>
              <a:prstGeom prst="rect">
                <a:avLst/>
              </a:prstGeom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CF71A9-46D1-46C1-88E8-BBB4C3C44E16}"/>
                </a:ext>
              </a:extLst>
            </p:cNvPr>
            <p:cNvSpPr/>
            <p:nvPr/>
          </p:nvSpPr>
          <p:spPr>
            <a:xfrm>
              <a:off x="9387990" y="5349074"/>
              <a:ext cx="899010" cy="4040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7A20E5-01B8-4045-B904-863AD04D6840}"/>
                </a:ext>
              </a:extLst>
            </p:cNvPr>
            <p:cNvSpPr/>
            <p:nvPr/>
          </p:nvSpPr>
          <p:spPr>
            <a:xfrm>
              <a:off x="9753600" y="7025474"/>
              <a:ext cx="685800" cy="4040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629E2E-0417-4F90-B5F0-C74D796585EE}"/>
              </a:ext>
            </a:extLst>
          </p:cNvPr>
          <p:cNvGrpSpPr/>
          <p:nvPr/>
        </p:nvGrpSpPr>
        <p:grpSpPr>
          <a:xfrm>
            <a:off x="11289269" y="2512435"/>
            <a:ext cx="6753206" cy="5108443"/>
            <a:chOff x="11289269" y="2512435"/>
            <a:chExt cx="6753206" cy="5108443"/>
          </a:xfrm>
        </p:grpSpPr>
        <p:grpSp>
          <p:nvGrpSpPr>
            <p:cNvPr id="16" name="그룹 1006">
              <a:extLst>
                <a:ext uri="{FF2B5EF4-FFF2-40B4-BE49-F238E27FC236}">
                  <a16:creationId xmlns:a16="http://schemas.microsoft.com/office/drawing/2014/main" id="{1BF9CEAB-9DCE-4FA6-8A44-4915806A032D}"/>
                </a:ext>
              </a:extLst>
            </p:cNvPr>
            <p:cNvGrpSpPr/>
            <p:nvPr/>
          </p:nvGrpSpPr>
          <p:grpSpPr>
            <a:xfrm>
              <a:off x="11289269" y="2512435"/>
              <a:ext cx="6753206" cy="5108443"/>
              <a:chOff x="9123487" y="4032560"/>
              <a:chExt cx="7828571" cy="5921899"/>
            </a:xfrm>
          </p:grpSpPr>
          <p:pic>
            <p:nvPicPr>
              <p:cNvPr id="17" name="Object 22">
                <a:extLst>
                  <a:ext uri="{FF2B5EF4-FFF2-40B4-BE49-F238E27FC236}">
                    <a16:creationId xmlns:a16="http://schemas.microsoft.com/office/drawing/2014/main" id="{F6B28F06-2447-4562-970D-B9AA4897A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23487" y="4032560"/>
                <a:ext cx="7828571" cy="5921899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854902-F3D9-4F39-A314-802C8D4D999D}"/>
                </a:ext>
              </a:extLst>
            </p:cNvPr>
            <p:cNvSpPr/>
            <p:nvPr/>
          </p:nvSpPr>
          <p:spPr>
            <a:xfrm>
              <a:off x="16535400" y="4533900"/>
              <a:ext cx="9144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"/>
            <a:ext cx="18305084" cy="1999345"/>
            <a:chOff x="-658596" y="1665860"/>
            <a:chExt cx="18963680" cy="8819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8596" y="1665860"/>
              <a:ext cx="18963680" cy="88196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180" y="-143157"/>
            <a:ext cx="5065243" cy="22856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6580" y="2296061"/>
            <a:ext cx="17562820" cy="14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데이터 탐색 과정에서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V_3(</a:t>
            </a:r>
            <a:r>
              <a:rPr lang="ko-KR" altLang="en-US" sz="4000" dirty="0" err="1">
                <a:latin typeface="에스코어 드림 4 Regular" pitchFamily="34" charset="-127"/>
                <a:ea typeface="에스코어 드림 4 Regular" pitchFamily="34" charset="-127"/>
              </a:rPr>
              <a:t>로트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 면적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), V_8(m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당 프로젝트 시작 시 단가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)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를</a:t>
            </a:r>
            <a:endParaRPr lang="en-US" altLang="ko-KR" sz="4000" dirty="0">
              <a:latin typeface="에스코어 드림 4 Regular" pitchFamily="34" charset="-127"/>
              <a:ea typeface="에스코어 드림 4 Regular" pitchFamily="34" charset="-127"/>
            </a:endParaRPr>
          </a:p>
          <a:p>
            <a:pPr>
              <a:lnSpc>
                <a:spcPts val="5500"/>
              </a:lnSpc>
            </a:pP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중요한 변수라고 생각하여 모형에 추가하였다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497" y="5246369"/>
            <a:ext cx="17105619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V_3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이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1 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증가하면 실제 공사비는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0.006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만큼 증가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,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6580" y="3924300"/>
            <a:ext cx="17088536" cy="1438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추정된 회귀계수들을 살펴봤을 때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,</a:t>
            </a:r>
          </a:p>
          <a:p>
            <a:pPr>
              <a:lnSpc>
                <a:spcPts val="5500"/>
              </a:lnSpc>
            </a:pP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V_1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이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1 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증가하면 실제 </a:t>
            </a:r>
            <a:r>
              <a:rPr lang="ko-KR" altLang="en-US" sz="4000" dirty="0">
                <a:latin typeface="에스코어 드림 4 Regular" pitchFamily="34" charset="-127"/>
                <a:ea typeface="에스코어 드림 4 Regular"/>
              </a:rPr>
              <a:t>공사비는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0.222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만큼 증가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,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580" y="5978120"/>
            <a:ext cx="17088536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V_5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가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1 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증가하면 실제 공사비는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1.369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만큼 증가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80" y="6686006"/>
            <a:ext cx="17088536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V_8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이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1 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증가하면 실제 공사비는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0.003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만큼 증가한다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496" y="7734300"/>
            <a:ext cx="17105621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가장 유의한 독립변수는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V_5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이다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. 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따라서 종속변수인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‘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실제 공사비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’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에 가장 영향을 많이 주는 요소는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‘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사업 초기 가격에 따른 공사비 예비추계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’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이므로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‘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실제 공사비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’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를 줄이기 위해서 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V_5</a:t>
            </a:r>
            <a:r>
              <a:rPr lang="ko-KR" altLang="en-US" sz="4000" dirty="0">
                <a:latin typeface="에스코어 드림 4 Regular" pitchFamily="34" charset="-127"/>
                <a:ea typeface="에스코어 드림 4 Regular" pitchFamily="34" charset="-127"/>
              </a:rPr>
              <a:t>의 값을 줄여야 할 것이다</a:t>
            </a:r>
            <a:r>
              <a:rPr lang="en-US" altLang="ko-KR" sz="4000" dirty="0">
                <a:latin typeface="에스코어 드림 4 Regular" pitchFamily="34" charset="-127"/>
                <a:ea typeface="에스코어 드림 4 Regular" pitchFamily="34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B7B7B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B7B7B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5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B7B7B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5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B7B7B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5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B7B7B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8101" y="2841760"/>
            <a:ext cx="10948674" cy="55491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2382" y="8744744"/>
            <a:ext cx="6324743" cy="5587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6001" y="1130106"/>
            <a:ext cx="5116713" cy="584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587976" y="5093658"/>
            <a:ext cx="8000000" cy="137143"/>
            <a:chOff x="-2587976" y="5093658"/>
            <a:chExt cx="8000000" cy="1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2587976" y="5093658"/>
              <a:ext cx="800000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4800" y="-129549"/>
            <a:ext cx="7274949" cy="74066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15976" y="1169528"/>
            <a:ext cx="7578634" cy="41934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3536503"/>
            <a:chOff x="-180385" y="-357931"/>
            <a:chExt cx="18646484" cy="35365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35365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081" y="433864"/>
            <a:ext cx="7104962" cy="22856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01550" y="1341749"/>
            <a:ext cx="1807143" cy="137143"/>
            <a:chOff x="16201550" y="1341749"/>
            <a:chExt cx="1807143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201550" y="1341749"/>
              <a:ext cx="1807143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078" y="3401841"/>
            <a:ext cx="17005302" cy="6445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3536503"/>
            <a:chOff x="-180385" y="-357931"/>
            <a:chExt cx="18646484" cy="35365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35365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081" y="433864"/>
            <a:ext cx="5065244" cy="228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01550" y="1341749"/>
            <a:ext cx="1807143" cy="137143"/>
            <a:chOff x="16201550" y="1341749"/>
            <a:chExt cx="1807143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201550" y="1341749"/>
              <a:ext cx="1807143" cy="137143"/>
            </a:xfrm>
            <a:prstGeom prst="rect">
              <a:avLst/>
            </a:prstGeom>
          </p:spPr>
        </p:pic>
      </p:grpSp>
      <p:pic>
        <p:nvPicPr>
          <p:cNvPr id="8" name="Object 8">
            <a:extLst>
              <a:ext uri="{FF2B5EF4-FFF2-40B4-BE49-F238E27FC236}">
                <a16:creationId xmlns:a16="http://schemas.microsoft.com/office/drawing/2014/main" id="{88B0BDB1-A05A-44B2-A454-C1BBC484B46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800" y="3147846"/>
            <a:ext cx="13535331" cy="72277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4694" y="-157503"/>
            <a:ext cx="7274957" cy="74066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15976" y="1169528"/>
            <a:ext cx="6490780" cy="24380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7402" y="3114326"/>
            <a:ext cx="4717538" cy="2925643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C6798F2-5CC8-4F2B-BD03-E353BB320195}"/>
              </a:ext>
            </a:extLst>
          </p:cNvPr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83D85F1D-A5A9-4028-891C-A8B36591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0"/>
            <a:ext cx="18288000" cy="2558850"/>
            <a:chOff x="-381548" y="-142911"/>
            <a:chExt cx="18741667" cy="2701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142911"/>
              <a:ext cx="18741667" cy="27017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90843"/>
            <a:ext cx="7104964" cy="228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91397" y="1283809"/>
            <a:ext cx="1826190" cy="137143"/>
            <a:chOff x="16091397" y="1283809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091397" y="1283809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304" y="2967114"/>
            <a:ext cx="7991058" cy="6812579"/>
            <a:chOff x="998228" y="2863612"/>
            <a:chExt cx="7991058" cy="68125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228" y="2863612"/>
              <a:ext cx="7991058" cy="6812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32631" y="3130583"/>
            <a:ext cx="6342065" cy="6649110"/>
            <a:chOff x="10332631" y="3048849"/>
            <a:chExt cx="6342065" cy="66491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2631" y="3048849"/>
              <a:ext cx="6342065" cy="6649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58690" y="2908556"/>
            <a:ext cx="12370619" cy="6986728"/>
            <a:chOff x="2957548" y="2798306"/>
            <a:chExt cx="12370619" cy="69867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7548" y="2798306"/>
              <a:ext cx="12370619" cy="69867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" y="0"/>
            <a:ext cx="18288000" cy="2558850"/>
            <a:chOff x="-381548" y="-142911"/>
            <a:chExt cx="18741667" cy="27017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1548" y="-142911"/>
              <a:ext cx="18741667" cy="27017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190842"/>
            <a:ext cx="8124827" cy="22856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91397" y="1283809"/>
            <a:ext cx="1826190" cy="137143"/>
            <a:chOff x="16091397" y="1283809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091397" y="1283809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0048" y="342899"/>
            <a:ext cx="9549952" cy="9573827"/>
            <a:chOff x="6910940" y="627917"/>
            <a:chExt cx="9236694" cy="9259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0940" y="627917"/>
              <a:ext cx="9236694" cy="9259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641" y="1"/>
            <a:ext cx="4497117" cy="10486868"/>
            <a:chOff x="-76641" y="28751"/>
            <a:chExt cx="4497117" cy="10458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641" y="28751"/>
              <a:ext cx="4497117" cy="10458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2188" y="5593570"/>
            <a:ext cx="1537948" cy="135791"/>
            <a:chOff x="472188" y="5593570"/>
            <a:chExt cx="1537948" cy="1357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72188" y="5593570"/>
              <a:ext cx="1537948" cy="1357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812" y="-171424"/>
            <a:ext cx="5065246" cy="35313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353</Words>
  <Application>Microsoft Office PowerPoint</Application>
  <PresentationFormat>사용자 지정</PresentationFormat>
  <Paragraphs>28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Cambria Math</vt:lpstr>
      <vt:lpstr>Arial</vt:lpstr>
      <vt:lpstr>에스코어 드림 4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지은</cp:lastModifiedBy>
  <cp:revision>12</cp:revision>
  <dcterms:created xsi:type="dcterms:W3CDTF">2021-12-10T14:53:22Z</dcterms:created>
  <dcterms:modified xsi:type="dcterms:W3CDTF">2021-12-13T13:15:39Z</dcterms:modified>
</cp:coreProperties>
</file>